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81" r:id="rId3"/>
    <p:sldId id="287" r:id="rId4"/>
    <p:sldId id="263" r:id="rId5"/>
    <p:sldId id="298" r:id="rId6"/>
    <p:sldId id="296" r:id="rId7"/>
    <p:sldId id="29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83015" autoAdjust="0"/>
  </p:normalViewPr>
  <p:slideViewPr>
    <p:cSldViewPr snapToGrid="0">
      <p:cViewPr varScale="1">
        <p:scale>
          <a:sx n="76" d="100"/>
          <a:sy n="76" d="100"/>
        </p:scale>
        <p:origin x="-142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</a:t>
            </a:r>
            <a:r>
              <a:rPr lang="en-US" baseline="0" dirty="0" smtClean="0"/>
              <a:t> out microphones throughout the room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Isolate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Denoise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house sitter had a party while you were gone and someone broke your vase!</a:t>
            </a:r>
          </a:p>
          <a:p>
            <a:r>
              <a:rPr lang="en-US" dirty="0" smtClean="0"/>
              <a:t>Luckily, you’ve placed a lot of microphones around in the room.</a:t>
            </a:r>
          </a:p>
          <a:p>
            <a:r>
              <a:rPr lang="en-US" dirty="0" smtClean="0"/>
              <a:t>You were in a hurry, though, and just threw them out there.</a:t>
            </a:r>
          </a:p>
          <a:p>
            <a:r>
              <a:rPr lang="en-US" dirty="0" err="1" smtClean="0"/>
              <a:t>Keypoint</a:t>
            </a:r>
            <a:r>
              <a:rPr lang="en-US" dirty="0" smtClean="0"/>
              <a:t>:</a:t>
            </a:r>
            <a:r>
              <a:rPr lang="en-US" baseline="0" dirty="0" smtClean="0"/>
              <a:t> distribute microphones arbitrarily.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Things: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- How many people at this party?</a:t>
            </a:r>
          </a:p>
          <a:p>
            <a:r>
              <a:rPr lang="en-US" baseline="0" dirty="0" smtClean="0"/>
              <a:t> - Who broke your vase?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</a:p>
          <a:p>
            <a:endParaRPr lang="en-US" dirty="0" smtClean="0"/>
          </a:p>
          <a:p>
            <a:r>
              <a:rPr lang="en-US" dirty="0" smtClean="0"/>
              <a:t>SINGLE</a:t>
            </a:r>
            <a:r>
              <a:rPr lang="en-US" baseline="0" dirty="0" smtClean="0"/>
              <a:t> SENSOR</a:t>
            </a:r>
          </a:p>
          <a:p>
            <a:r>
              <a:rPr lang="en-US" baseline="0" dirty="0" smtClean="0"/>
              <a:t>HIGH ERROR RATES</a:t>
            </a:r>
          </a:p>
          <a:p>
            <a:r>
              <a:rPr lang="en-US" baseline="0" dirty="0" smtClean="0"/>
              <a:t>PROBLEM UNSOLVED IN 20 YEARS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SENSOR ARRAY</a:t>
            </a:r>
          </a:p>
          <a:p>
            <a:r>
              <a:rPr lang="en-US" baseline="0" dirty="0" smtClean="0"/>
              <a:t>HIGHLY CALIBRATED</a:t>
            </a:r>
          </a:p>
          <a:p>
            <a:r>
              <a:rPr lang="en-US" baseline="0" dirty="0" smtClean="0"/>
              <a:t>KNOWN PLACEMENT</a:t>
            </a:r>
          </a:p>
          <a:p>
            <a:r>
              <a:rPr lang="en-US" baseline="0" dirty="0" smtClean="0"/>
              <a:t>SYNCHRONIZED TIMING</a:t>
            </a:r>
          </a:p>
          <a:p>
            <a:r>
              <a:rPr lang="en-US" baseline="0" dirty="0" smtClean="0"/>
              <a:t>POOR COVERAGE</a:t>
            </a:r>
          </a:p>
          <a:p>
            <a:r>
              <a:rPr lang="en-US" baseline="0" dirty="0" smtClean="0"/>
              <a:t>EXPENSIVE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DSP-BASED</a:t>
            </a:r>
          </a:p>
          <a:p>
            <a:r>
              <a:rPr lang="en-US" baseline="0" dirty="0" smtClean="0"/>
              <a:t>NONLINEAR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</a:p>
          <a:p>
            <a:pPr lvl="1"/>
            <a:r>
              <a:rPr lang="en-US" i="1" dirty="0" smtClean="0"/>
              <a:t>(Operational) PAG: Quick sensor placement &amp; reliable data recovery</a:t>
            </a:r>
          </a:p>
          <a:p>
            <a:pPr lvl="1"/>
            <a:r>
              <a:rPr lang="en-US" dirty="0" smtClean="0"/>
              <a:t>(Economic) Cheap COTS alternative that is simple and works</a:t>
            </a:r>
          </a:p>
          <a:p>
            <a:pPr lvl="1"/>
            <a:r>
              <a:rPr lang="en-US" dirty="0" smtClean="0"/>
              <a:t>(Mission) Capability in enhances problems in other speech areas</a:t>
            </a:r>
          </a:p>
          <a:p>
            <a:pPr lvl="1"/>
            <a:r>
              <a:rPr lang="en-US" dirty="0" smtClean="0"/>
              <a:t>(Community) Lab41 and IQT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</a:t>
            </a:r>
            <a:r>
              <a:rPr lang="en-US" baseline="0" dirty="0" smtClean="0"/>
              <a:t> COMPANIES: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multimicrophone</a:t>
            </a:r>
            <a:r>
              <a:rPr lang="en-US" baseline="0" dirty="0" smtClean="0"/>
              <a:t> (Vesper). </a:t>
            </a:r>
          </a:p>
          <a:p>
            <a:pPr lvl="1"/>
            <a:r>
              <a:rPr lang="en-US" baseline="0" dirty="0" smtClean="0"/>
              <a:t>Two companies. </a:t>
            </a:r>
            <a:r>
              <a:rPr lang="en-US" baseline="0" dirty="0" err="1" smtClean="0"/>
              <a:t>SetemTech</a:t>
            </a:r>
            <a:endParaRPr lang="en-US" baseline="0" dirty="0" smtClean="0"/>
          </a:p>
          <a:p>
            <a:pPr lvl="1"/>
            <a:r>
              <a:rPr lang="en-US" baseline="0" dirty="0" smtClean="0"/>
              <a:t>Not credible.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6B2D-4A93-45D3-99D4-882853F3E16F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56"/>
          <a:stretch/>
        </p:blipFill>
        <p:spPr>
          <a:xfrm>
            <a:off x="15876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7" y="3291188"/>
            <a:ext cx="729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Mo’ Signal Mo’ </a:t>
            </a:r>
            <a:r>
              <a:rPr lang="en-US" sz="3600" dirty="0" err="1" smtClean="0">
                <a:solidFill>
                  <a:schemeClr val="bg1"/>
                </a:solidFill>
              </a:rPr>
              <a:t>Betta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  <a:latin typeface="+mj-lt"/>
              </a:rPr>
              <a:t>MULTI-MICROPHONE DENOISING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Karl Ni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1" b="-15561"/>
          <a:stretch/>
        </p:blipFill>
        <p:spPr>
          <a:xfrm>
            <a:off x="0" y="0"/>
            <a:ext cx="12192000" cy="81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-7464" b="7464"/>
          <a:stretch/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pic>
        <p:nvPicPr>
          <p:cNvPr id="2" name="beamform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82759" y="-100269"/>
            <a:ext cx="812800" cy="812800"/>
          </a:xfrm>
          <a:prstGeom prst="rect">
            <a:avLst/>
          </a:prstGeom>
        </p:spPr>
      </p:pic>
      <p:pic>
        <p:nvPicPr>
          <p:cNvPr id="3" name="singlemic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29860" y="-152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THIS? WHY NOW?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38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STATE OF THE ART &amp; 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84439" y="1621019"/>
            <a:ext cx="6273134" cy="4042302"/>
            <a:chOff x="4688596" y="4029730"/>
            <a:chExt cx="3805452" cy="236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596" y="4029730"/>
              <a:ext cx="3805452" cy="22198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5742" t="37960" r="15632"/>
            <a:stretch/>
          </p:blipFill>
          <p:spPr>
            <a:xfrm>
              <a:off x="5424546" y="4854320"/>
              <a:ext cx="2593199" cy="154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81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7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SHOULD YOU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IMPACT, RELEVANT, AND COLLABORATION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43367" y="1426302"/>
            <a:ext cx="6300633" cy="2948142"/>
            <a:chOff x="520470" y="2061303"/>
            <a:chExt cx="7598855" cy="3893574"/>
          </a:xfrm>
        </p:grpSpPr>
        <p:sp>
          <p:nvSpPr>
            <p:cNvPr id="9" name="Trapezoid 8"/>
            <p:cNvSpPr/>
            <p:nvPr/>
          </p:nvSpPr>
          <p:spPr>
            <a:xfrm>
              <a:off x="520470" y="2061303"/>
              <a:ext cx="7598855" cy="3893574"/>
            </a:xfrm>
            <a:prstGeom prst="trapezoi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5477" y="5080385"/>
              <a:ext cx="1839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MISSION</a:t>
              </a:r>
              <a:endParaRPr lang="en-US" sz="3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4050" y="3733655"/>
              <a:ext cx="2322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ECONOMIC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6330" y="2303640"/>
              <a:ext cx="287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OPERATIONAL</a:t>
              </a:r>
              <a:endParaRPr lang="en-US" sz="3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49283" y="4572000"/>
            <a:ext cx="3386667" cy="2173111"/>
            <a:chOff x="8382000" y="2427111"/>
            <a:chExt cx="3386667" cy="2173111"/>
          </a:xfrm>
        </p:grpSpPr>
        <p:sp>
          <p:nvSpPr>
            <p:cNvPr id="11" name="Rounded Rectangle 10"/>
            <p:cNvSpPr/>
            <p:nvPr/>
          </p:nvSpPr>
          <p:spPr>
            <a:xfrm>
              <a:off x="8382000" y="2427111"/>
              <a:ext cx="3386667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5018" y="3577669"/>
              <a:ext cx="1905000" cy="990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8833" y="3590898"/>
              <a:ext cx="1333500" cy="939800"/>
            </a:xfrm>
            <a:prstGeom prst="rect">
              <a:avLst/>
            </a:prstGeom>
          </p:spPr>
        </p:pic>
        <p:pic>
          <p:nvPicPr>
            <p:cNvPr id="20" name="Picture 2" descr="Lab41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3424" y="2608669"/>
              <a:ext cx="3043047" cy="77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30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21708" y="2046455"/>
            <a:ext cx="10515600" cy="2440874"/>
          </a:xfrm>
        </p:spPr>
        <p:txBody>
          <a:bodyPr>
            <a:noAutofit/>
          </a:bodyPr>
          <a:lstStyle/>
          <a:p>
            <a:r>
              <a:rPr lang="en-US" dirty="0" smtClean="0"/>
              <a:t>10 Amazon microphones $43.29. (Cheaper ones: $16.32)</a:t>
            </a:r>
          </a:p>
          <a:p>
            <a:r>
              <a:rPr lang="en-US" dirty="0" smtClean="0"/>
              <a:t>Two FTE at 6 months</a:t>
            </a:r>
          </a:p>
          <a:p>
            <a:r>
              <a:rPr lang="en-US" dirty="0" smtClean="0"/>
              <a:t>Travel costs</a:t>
            </a:r>
          </a:p>
          <a:p>
            <a:pPr lvl="1"/>
            <a:r>
              <a:rPr lang="en-US" dirty="0" smtClean="0"/>
              <a:t>4 offsite campaign</a:t>
            </a:r>
          </a:p>
          <a:p>
            <a:r>
              <a:rPr lang="en-US" dirty="0" smtClean="0"/>
              <a:t>Legal Advisement on Recording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DO WE NEED?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SPECIFICS AND REQUIREMENTS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47" y="2746997"/>
            <a:ext cx="3949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3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245395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kni@iqt.org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PHONE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650-690-5347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www.lab41.org/gab41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7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1683</TotalTime>
  <Words>277</Words>
  <Application>Microsoft Macintosh PowerPoint</Application>
  <PresentationFormat>Custom</PresentationFormat>
  <Paragraphs>74</Paragraphs>
  <Slides>7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263</cp:revision>
  <dcterms:created xsi:type="dcterms:W3CDTF">2016-06-17T21:01:28Z</dcterms:created>
  <dcterms:modified xsi:type="dcterms:W3CDTF">2016-10-19T18:49:38Z</dcterms:modified>
</cp:coreProperties>
</file>